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022033"/>
            <a:ext cx="6185535" cy="61855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226671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Brainware University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321004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Name: Akash Das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614761" y="380845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 Code: BWU/BTA/21/002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4406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Course Code: PEC-CSM701A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500526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Course Name: Cloud Computing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614761" y="56036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Topic: Neural Networks: Architecture and Function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58716"/>
            <a:ext cx="12954952" cy="21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600"/>
              </a:lnSpc>
              <a:buNone/>
            </a:pPr>
            <a:r>
              <a:rPr lang="en-US" sz="1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13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Neural Networks: Architecture and Function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Neural networks are a powerful machine learning technique inspired by the human brain. They excel at pattern recognition, decision-making, and solving complex problems.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97949"/>
            <a:ext cx="171771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Akash Das</a:t>
            </a:r>
            <a:endParaRPr lang="en-US" sz="2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447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Biological Inspiration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077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Neurons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61867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Neural networks are inspired by the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structure and functioning of the human brain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particularly by how neurons (nerve cells) work together to process information, make decisions, and learn.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Artificial Neurons and Connections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105733" y="2273260"/>
            <a:ext cx="30480" cy="5337929"/>
          </a:xfrm>
          <a:prstGeom prst="roundRect">
            <a:avLst>
              <a:gd name="adj" fmla="val 110347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1342727" y="2762369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868740" y="2525435"/>
            <a:ext cx="504468" cy="50446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1063288" y="2619375"/>
            <a:ext cx="11525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541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541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Artificial neurons receive input signals, similar to the dendrites of biological neurons.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2727" y="4616410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868740" y="4379476"/>
            <a:ext cx="504468" cy="50446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1035903" y="4473416"/>
            <a:ext cx="17002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541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Weights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541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input is assigned a weight, representing the strength of its connection.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2727" y="6470452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740" y="6233517"/>
            <a:ext cx="504468" cy="50446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808" y="6327458"/>
            <a:ext cx="176332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54104" y="620553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Activation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541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neuron's output is determined by an activation function applied to the weighted sum of inputs.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17764"/>
            <a:ext cx="78950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Feedforward Neural Networks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Layer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81560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input layer receives the initial data or features to be processed.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Hidden Layers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hidden layers perform complex transformations and feature extraction on the input data.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 Layer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81560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output layer produces the final predicted results or classifications.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2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3504605"/>
            <a:ext cx="7565588" cy="67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Backpropagation and Training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67" y="4525089"/>
            <a:ext cx="4340543" cy="919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34058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Forward Propagation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34058" y="6264712"/>
            <a:ext cx="3880961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flows from the input layer through the hidden layers to the output layer.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810" y="4525089"/>
            <a:ext cx="4340662" cy="919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74600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Error Calculation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74600" y="6264712"/>
            <a:ext cx="3881080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difference between the predicted output and the true output is calculated.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471" y="4525089"/>
            <a:ext cx="4340662" cy="919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262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Backpropagation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5262" y="6264712"/>
            <a:ext cx="3881080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error is propagated backwards through the network to update the weights.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02" y="904280"/>
            <a:ext cx="4994077" cy="642104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9253" y="542925"/>
            <a:ext cx="4633793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Activation Functions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89253" y="1417558"/>
            <a:ext cx="776549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Activation function is used to generate or define a particular output for a given node based on the input is getting provided.</a:t>
            </a:r>
            <a:endParaRPr lang="en-US" sz="15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53" y="2269093"/>
            <a:ext cx="492323" cy="4923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89253" y="2958346"/>
            <a:ext cx="231683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Sigmoid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689253" y="3366016"/>
            <a:ext cx="776549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Squashes inputs between 0 and 1, useful for binary classification.</a:t>
            </a:r>
            <a:endParaRPr lang="en-US" sz="15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53" y="4271843"/>
            <a:ext cx="492323" cy="49232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89253" y="4961096"/>
            <a:ext cx="231683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ReLU</a:t>
            </a:r>
            <a:endParaRPr lang="en-US" sz="1800" dirty="0"/>
          </a:p>
        </p:txBody>
      </p:sp>
      <p:sp>
        <p:nvSpPr>
          <p:cNvPr id="11" name="Text 5"/>
          <p:cNvSpPr/>
          <p:nvPr/>
        </p:nvSpPr>
        <p:spPr>
          <a:xfrm>
            <a:off x="689253" y="5368766"/>
            <a:ext cx="776549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Rectified Linear Unit, introduces non-linearity and speeds up training.</a:t>
            </a:r>
            <a:endParaRPr lang="en-US" sz="15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53" y="6274594"/>
            <a:ext cx="492323" cy="49232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89253" y="6963847"/>
            <a:ext cx="231683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Tanh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689253" y="7371517"/>
            <a:ext cx="776549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Hyperbolic tangent, similar to sigmoid but outputs between -1 and 1.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74625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Applications and Limitations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Neural networks excel in areas like computer vision, speech recognition, and predictive analytics.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They require large datasets for training, can be computationally intensive, and may struggle with interpretability.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Ongoing research aims to address limitations and expand the capabilities of neural networks.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97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Future of Neural Networks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339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31769" y="3334226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72951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Deeper neural network architectures are enabling more powerful and complex learning.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2339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0356533" y="3334226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233976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Neuromorphic Computing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08146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Hardware-based neural networks inspired by the brain's efficient energy use.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99265" y="5870377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Explainable AI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6566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Techniques to make neural networks more interpretable and transparent.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2024-11-04T14:50:29Z</dcterms:created>
  <dcterms:modified xsi:type="dcterms:W3CDTF">2024-11-04T14:50:29Z</dcterms:modified>
</cp:coreProperties>
</file>